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42429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主旨大意题。通读全文可知，本文主要介绍了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MUAMA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翻译设备的功能、优势及其在不同领域的广泛应用。故选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0011"/>
            <a:ext cx="11485848" cy="279595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13020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text mainly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tools for learning foreign languages.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skills to communicate with foreigners.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introduction to a translator and its wide use.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The methods of translating languages.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65425" y="1605002"/>
            <a:ext cx="3484743" cy="43559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62502" y="158466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700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介绍了一种名叫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MUAMA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的实时翻译器的特点及广泛使用。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960885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149" y="1268760"/>
            <a:ext cx="10780112" cy="1489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29186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 you’re doing international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business, social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work, 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on holiday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abroad,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ability to communicate with anyone in their own language is of great help and importance.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 AI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technology, two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famous Japanese inventors have developed a more high-tech language translation device called MUAMA. The translator makes it easier for people to communicate with each other and is widely used in different areas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5246"/>
            <a:ext cx="11485848" cy="396938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 a new language takes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months, while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MUAMA can easily: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translate what you are saying into over 40 languages in quite a short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 using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a few touches of fingers. An experienced human translator is more expensive. But MUAMA requires only a single payment for widely chosen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languages, 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costs you much less. MUAMA is more convenient because of its light weight and small size. It works well even in noisy and crowded places since it has a perfect sound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quality,which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powerful enough to be heard clearly. And text translation service can be used as well.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MUAMA was first created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travellers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With a MUAMA translator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abroad, 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ask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directions, order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meal, 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have a friendly conversation in 40 different languages!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Language problems should no longer trouble you.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Moreover, 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become popular even among people in other areas. More and more international social workers and 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workers, 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volunteers, 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MUAMA to make their work easier. After using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translator, 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greatly raised the quality of work.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ability does the writer think is important in the beginning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Making a plan for a holiday.	B. Starting international business.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Doing important social work.	D. Communicating with foreigners.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2502" y="158085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D</a:t>
            </a:r>
            <a:endParaRPr lang="zh-CN" altLang="en-US" sz="2400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134975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“Whether you’re doing international business, social work, or just on holiday abroad, the ability to communicate with anyone in their own language is of great help and importance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可知，作者认为与外国人交流的能力非常重要。故选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062967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“Learning a new language takes months, while MUAMA can easily: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translate what you are saying into over 40 languages in quite a short time, using only a few touches of fingers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text translation service can be used as well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,MUAMA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可以翻译语音和文本。故选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we know about MUAMA according to Paragraph 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 is cheap but inconvenient.	B. It is lightweight but large.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 can help to clear up noise.	D. It can translate the speech and text.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2502" y="150884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D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522890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“MUAMA was first created for travellers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MUAMA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最初是为旅行者设计的。故选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54115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invention was first created for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foreign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travellers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social workers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school students	D. volunteers abroad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2502" y="196877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1"/>
          <p:cNvSpPr txBox="1"/>
          <p:nvPr/>
        </p:nvSpPr>
        <p:spPr bwMode="auto">
          <a:xfrm>
            <a:off x="360854" y="38329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篇章结构题。通读全文可知，文章第一段介绍了交流能力的重要性，第二段介绍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MUAMA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的发明，第三至五段介绍了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MUAMA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的特点及其广泛使用。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选项符合文章结构。故选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0117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016500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is the structure of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Para.1...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223895" algn="l"/>
                <a:tab pos="6363970" algn="l"/>
                <a:tab pos="7019925" algn="l"/>
                <a:tab pos="96310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223895" algn="l"/>
                <a:tab pos="6363970" algn="l"/>
                <a:tab pos="701992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	B. 	C.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0750" y="1438653"/>
            <a:ext cx="3391357" cy="407952"/>
          </a:xfrm>
          <a:prstGeom prst="rect">
            <a:avLst/>
          </a:prstGeom>
        </p:spPr>
      </p:pic>
      <p:pic>
        <p:nvPicPr>
          <p:cNvPr id="4" name="cx20a.jpg" descr="id:21475043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65809" y="2542837"/>
            <a:ext cx="1405395" cy="1224136"/>
          </a:xfrm>
          <a:prstGeom prst="rect">
            <a:avLst/>
          </a:prstGeom>
        </p:spPr>
      </p:pic>
      <p:pic>
        <p:nvPicPr>
          <p:cNvPr id="5" name="cx20b.jpg" descr="id:21475043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01687" y="2542837"/>
            <a:ext cx="1272642" cy="1224136"/>
          </a:xfrm>
          <a:prstGeom prst="rect">
            <a:avLst/>
          </a:prstGeom>
        </p:spPr>
      </p:pic>
      <p:pic>
        <p:nvPicPr>
          <p:cNvPr id="6" name="cx20c.jpg" descr="id:214750440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204812" y="2542837"/>
            <a:ext cx="1308383" cy="1224136"/>
          </a:xfrm>
          <a:prstGeom prst="rect">
            <a:avLst/>
          </a:prstGeom>
        </p:spPr>
      </p:pic>
      <p:pic>
        <p:nvPicPr>
          <p:cNvPr id="7" name="cx20d.jpg" descr="id:214750441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10475455" y="2542837"/>
            <a:ext cx="1308383" cy="122413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862502" y="141477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3084</Words>
  <Application>WPS 演示</Application>
  <PresentationFormat>自定义</PresentationFormat>
  <Paragraphs>56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459</cp:revision>
  <dcterms:created xsi:type="dcterms:W3CDTF">2020-11-06T05:24:00Z</dcterms:created>
  <dcterms:modified xsi:type="dcterms:W3CDTF">2025-09-17T08:43:01Z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